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7.png" ContentType="image/png"/>
  <Override PartName="/ppt/media/image26.jpeg" ContentType="image/jpeg"/>
  <Override PartName="/ppt/media/image42.png" ContentType="image/png"/>
  <Override PartName="/ppt/media/image24.png" ContentType="image/png"/>
  <Override PartName="/ppt/media/image23.png" ContentType="image/png"/>
  <Override PartName="/ppt/media/image21.png" ContentType="image/png"/>
  <Override PartName="/ppt/media/image19.png" ContentType="image/png"/>
  <Override PartName="/ppt/media/image18.jpeg" ContentType="image/jpeg"/>
  <Override PartName="/ppt/media/image15.png" ContentType="image/png"/>
  <Override PartName="/ppt/media/image17.png" ContentType="image/png"/>
  <Override PartName="/ppt/media/image16.png" ContentType="image/png"/>
  <Override PartName="/ppt/media/image22.jpeg" ContentType="image/jpeg"/>
  <Override PartName="/ppt/media/image9.png" ContentType="image/png"/>
  <Override PartName="/ppt/media/image39.png" ContentType="image/png"/>
  <Override PartName="/ppt/media/image1.jpeg" ContentType="image/jpeg"/>
  <Override PartName="/ppt/media/image3.png" ContentType="image/png"/>
  <Override PartName="/ppt/media/image33.png" ContentType="image/png"/>
  <Override PartName="/ppt/media/image10.jpeg" ContentType="image/jpeg"/>
  <Override PartName="/ppt/media/image35.png" ContentType="image/png"/>
  <Override PartName="/ppt/media/image43.jpeg" ContentType="image/jpeg"/>
  <Override PartName="/ppt/media/image5.png" ContentType="image/png"/>
  <Override PartName="/ppt/media/image30.jpeg" ContentType="image/jpeg"/>
  <Override PartName="/ppt/media/image31.png" ContentType="image/png"/>
  <Override PartName="/ppt/media/image29.png" ContentType="image/png"/>
  <Override PartName="/ppt/media/image12.png" ContentType="image/png"/>
  <Override PartName="/ppt/media/image34.jpeg" ContentType="image/jpeg"/>
  <Override PartName="/ppt/media/image28.png" ContentType="image/png"/>
  <Override PartName="/ppt/media/image7.jpeg" ContentType="image/jpeg"/>
  <Override PartName="/ppt/media/image20.png" ContentType="image/png"/>
  <Override PartName="/ppt/media/image37.jpeg" ContentType="image/jpeg"/>
  <Override PartName="/ppt/media/image13.png" ContentType="image/png"/>
  <Override PartName="/ppt/media/image41.png" ContentType="image/png"/>
  <Override PartName="/ppt/media/image45.png" ContentType="image/png"/>
  <Override PartName="/ppt/media/image44.png" ContentType="image/png"/>
  <Override PartName="/ppt/media/image40.jpeg" ContentType="image/jpeg"/>
  <Override PartName="/ppt/media/image46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14.jpeg" ContentType="image/jpeg"/>
  <Override PartName="/ppt/media/image6.png" ContentType="image/png"/>
  <Override PartName="/ppt/media/image36.png" ContentType="image/png"/>
  <Override PartName="/ppt/media/image4.jpeg" ContentType="image/jpeg"/>
  <Override PartName="/ppt/media/image25.png" ContentType="image/png"/>
  <Override PartName="/ppt/media/image2.png" ContentType="image/png"/>
  <Override PartName="/ppt/media/image32.png" ContentType="image/pn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264240" y="1490040"/>
            <a:ext cx="963144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Integrantes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Andrey Bibiano Jardim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Bárbara Gabriela Evangelista Paixão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Sara Cristina Gilberto Pereira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Leonardo Ferreira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Thiago Muniz Severino dos Santos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Orientador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Prof. Dr. José Wilson da Costa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9180000" y="4643640"/>
            <a:ext cx="862560" cy="74484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264240" y="1490040"/>
            <a:ext cx="9631440" cy="26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foi feito até agora?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Implementação de todos os requisitos do sistema;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Classes para melhoria do MVC padrão do dotnet;</a:t>
            </a: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Speedbutton, buscas inteligente;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CRUD em MVC (Create, Read, Update, Delete) de todas as áreas do sistema;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Testes e validações;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Hospedagem na Azure e em servidor Linux.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>
            <a:off x="-3276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264240" y="1490040"/>
            <a:ext cx="9631440" cy="39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falta fazer?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Criar filtros mais avançados.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Ex.: Quero filtrar todos processos cadastrados de 01/01/2022 a 31/12/2023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Relatórios impressos e personalizados.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Logotipo da prefeitura, endereço, CNPJ, exportação em PDF.</a:t>
            </a:r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de movimentação via E-mail, SMS, Whatsapp, Telegram, etc…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Envolve mais configurações no sistema e integrações com APIs.</a:t>
            </a:r>
            <a:br/>
            <a:br/>
            <a:r>
              <a:rPr b="0" lang="pt-BR" sz="1600" spc="-1" strike="noStrike">
                <a:solidFill>
                  <a:srgbClr val="000000"/>
                </a:solidFill>
                <a:latin typeface="Noto Sans"/>
                <a:ea typeface="DejaVu Sans"/>
              </a:rPr>
              <a:t>- Envio e leitura de anexos por parte do interessado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>
            <a:off x="-32760" y="1728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3" name=""/>
          <p:cNvSpPr/>
          <p:nvPr/>
        </p:nvSpPr>
        <p:spPr>
          <a:xfrm>
            <a:off x="264240" y="1490040"/>
            <a:ext cx="9631440" cy="35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Conclusões :: O que aprendemos?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Vantagens do Dotnet, Entity Framework e padrão MVC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Reaproveitamento de código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Trabalhar com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 Frontend 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e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 Backend 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separados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Soluções da Azure e ambientação do dotnet no linux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CI/CD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Herdado do eixo 1, mais um pouco de </a:t>
            </a:r>
            <a:r>
              <a:rPr b="0" i="1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Web design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264240" y="1490040"/>
            <a:ext cx="9631440" cy="26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Agradecimentos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PUC MINAS pelo excelente conteúdo didático.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À documentação da Microsoft bem elaborada para a comunidade;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orientador Prof. Dr. José Wilson da Costa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- Ao nosso próprio esforço e aprendizado.</a:t>
            </a:r>
            <a:br/>
            <a:r>
              <a:rPr b="0" lang="pt-BR" sz="20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1440000" y="4236480"/>
            <a:ext cx="701568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    </a:t>
            </a:r>
            <a:r>
              <a:rPr b="0" lang="pt-BR" sz="8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Andrey Jardim     Bárbara Gabriela    Leonardo Santos    Leonardo Ferreira   Sara Pereira      Thiago Muniz</a:t>
            </a:r>
            <a:endParaRPr b="0" lang="pt-BR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1440000" y="4659480"/>
            <a:ext cx="701712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O NOSSO MUITO OBRIGADO A TODOS VOCÊS !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1620000" y="3162960"/>
            <a:ext cx="6786000" cy="107136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4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64240" y="1490040"/>
            <a:ext cx="9631440" cy="31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Problemas (de toda prefeitura)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/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Dificuldades no gerenciamento do fluxo interno;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Demora no atendimento ao público;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Perda de documentos físicos;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Problemas de comunicação entre setores;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Riscos de acesso a processos confidenciais;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Impacto na reputação da prefeitura.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9430200" y="4860000"/>
            <a:ext cx="612360" cy="52848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2 - Turma 3 - Grupo 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Processos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264240" y="1490040"/>
            <a:ext cx="9631440" cy="275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Solução</a:t>
            </a:r>
            <a:br/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Desenvolver um sistema que permita protocolizar os processos devidamente, permitindo realizar todos os cadastros e trâmites de um protocolo de forma sistêmica e organizada.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r>
              <a:rPr b="0" lang="pt-BR" sz="2200" spc="-1" strike="noStrike">
                <a:solidFill>
                  <a:srgbClr val="000000"/>
                </a:solidFill>
                <a:latin typeface="Noto Sans"/>
                <a:ea typeface="DejaVu Sans"/>
              </a:rPr>
              <a:t>- Customização de fluxos conforme tipo de processo.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-32760" y="1440000"/>
            <a:ext cx="10108440" cy="341568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sp>
        <p:nvSpPr>
          <p:cNvPr id="57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  <p:sp>
        <p:nvSpPr>
          <p:cNvPr id="59" name=""/>
          <p:cNvSpPr/>
          <p:nvPr/>
        </p:nvSpPr>
        <p:spPr>
          <a:xfrm>
            <a:off x="84240" y="1440000"/>
            <a:ext cx="963144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4"/>
          <a:stretch/>
        </p:blipFill>
        <p:spPr>
          <a:xfrm>
            <a:off x="2700000" y="1800000"/>
            <a:ext cx="4859640" cy="258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-32760" y="1440000"/>
            <a:ext cx="10108440" cy="341568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/>
          <p:nvPr/>
        </p:nvSpPr>
        <p:spPr>
          <a:xfrm>
            <a:off x="84240" y="1440000"/>
            <a:ext cx="963144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4"/>
          <a:stretch/>
        </p:blipFill>
        <p:spPr>
          <a:xfrm>
            <a:off x="2340000" y="1813320"/>
            <a:ext cx="5579640" cy="286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-32760" y="1440000"/>
            <a:ext cx="10108440" cy="341568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  <p:sp>
        <p:nvSpPr>
          <p:cNvPr id="75" name=""/>
          <p:cNvSpPr/>
          <p:nvPr/>
        </p:nvSpPr>
        <p:spPr>
          <a:xfrm>
            <a:off x="84240" y="1440000"/>
            <a:ext cx="963144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4"/>
          <a:stretch/>
        </p:blipFill>
        <p:spPr>
          <a:xfrm>
            <a:off x="2700000" y="1800000"/>
            <a:ext cx="4427640" cy="29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-32760" y="1440000"/>
            <a:ext cx="10108440" cy="341568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/>
          <p:nvPr/>
        </p:nvSpPr>
        <p:spPr>
          <a:xfrm>
            <a:off x="84240" y="1440000"/>
            <a:ext cx="963144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2340000" y="1800000"/>
            <a:ext cx="5399640" cy="28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-32760" y="1440000"/>
            <a:ext cx="10108440" cy="341568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84240" y="1440000"/>
            <a:ext cx="963144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2453040" y="1800360"/>
            <a:ext cx="4926600" cy="280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/>
          <p:nvPr/>
        </p:nvSpPr>
        <p:spPr>
          <a:xfrm>
            <a:off x="0" y="180000"/>
            <a:ext cx="10075680" cy="5215680"/>
          </a:xfrm>
          <a:prstGeom prst="rect">
            <a:avLst/>
          </a:prstGeom>
          <a:solidFill>
            <a:srgbClr val="ffffff">
              <a:alpha val="45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"/>
          <p:cNvSpPr/>
          <p:nvPr/>
        </p:nvSpPr>
        <p:spPr>
          <a:xfrm>
            <a:off x="1960920" y="221760"/>
            <a:ext cx="6674760" cy="10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PUC Minas - Análise e Desenvolvimento de Sistemas 2023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Eixo 1 - Turma 14 - Grupo 2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Projeto: Cadastro de Pessoas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-32760" y="1440000"/>
            <a:ext cx="10108440" cy="3415680"/>
          </a:xfrm>
          <a:prstGeom prst="rect">
            <a:avLst/>
          </a:prstGeom>
          <a:solidFill>
            <a:srgbClr val="ffffff">
              <a:alpha val="77000"/>
            </a:srgbClr>
          </a:solidFill>
          <a:ln w="0">
            <a:solidFill>
              <a:srgbClr val="eeeeee">
                <a:alpha val="3000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9430560" y="4860000"/>
            <a:ext cx="612360" cy="52848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/>
          <p:nvPr/>
        </p:nvSpPr>
        <p:spPr>
          <a:xfrm>
            <a:off x="8514360" y="1271880"/>
            <a:ext cx="360" cy="360"/>
          </a:xfrm>
          <a:custGeom>
            <a:avLst/>
            <a:gdLst/>
            <a:ah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429120" y="221760"/>
            <a:ext cx="1092240" cy="85752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4240" y="1440000"/>
            <a:ext cx="9631440" cy="233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Demonstração de Interface</a:t>
            </a:r>
            <a:br/>
            <a:r>
              <a:rPr b="0" lang="pt-BR" sz="1500" spc="-1" strike="noStrike">
                <a:solidFill>
                  <a:srgbClr val="000000"/>
                </a:solidFill>
                <a:latin typeface="Noto Sans"/>
                <a:ea typeface="DejaVu Sans"/>
              </a:rPr>
              <a:t>	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4"/>
          <a:stretch/>
        </p:blipFill>
        <p:spPr>
          <a:xfrm>
            <a:off x="2736000" y="1800000"/>
            <a:ext cx="4103640" cy="312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2023-06-19T11:07:36Z</dcterms:created>
  <dc:creator/>
  <dc:description/>
  <dc:language>pt-BR</dc:language>
  <cp:lastModifiedBy/>
  <dcterms:modified xsi:type="dcterms:W3CDTF">2023-11-09T12:22:32Z</dcterms:modified>
  <cp:revision>116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